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8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B5B32"/>
    <a:srgbClr val="67A7C1"/>
    <a:srgbClr val="ACC3A7"/>
    <a:srgbClr val="345B96"/>
    <a:srgbClr val="B9D2B4"/>
    <a:srgbClr val="3D6CB2"/>
    <a:srgbClr val="1A509D"/>
    <a:srgbClr val="D3DD87"/>
    <a:srgbClr val="7AA16A"/>
    <a:srgbClr val="CA6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9701" autoAdjust="0"/>
  </p:normalViewPr>
  <p:slideViewPr>
    <p:cSldViewPr snapToGrid="0" snapToObjects="1">
      <p:cViewPr>
        <p:scale>
          <a:sx n="85" d="100"/>
          <a:sy n="85" d="100"/>
        </p:scale>
        <p:origin x="-1760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4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2B349-2A9C-8F45-9A95-49CE557DDC5D}" type="datetimeFigureOut">
              <a:rPr lang="en-US" smtClean="0"/>
              <a:pPr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BDCC-33D9-0047-9B04-9E72B149E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91203-59C5-9942-88A3-FF527F99154B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B45BB-4827-D84C-8208-477D8F7A4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AC6C152F-3636-4F47-B5AC-AB32EAF3A6FC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461ADFC-0E7A-804B-A018-E64E5D3B2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BDAED-24EA-8F47-97E9-C41699CB347D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0C5D-AE51-6C4F-8D87-D200357D8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2C9BF-2D47-894A-AC04-758F0028A213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10F-4BE9-394B-86DB-77BB584E6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B9F83-9DF1-BD44-B0AE-921A143FC059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DD92-3F70-A74B-A13F-D2DBCDDC0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4BCF4-7C44-EC49-821B-9CECE2AE4E15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1DFE-307B-DE43-8BB4-B5EC73E58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85ED7-B75A-0E4D-95BE-A3DD57E35D18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CD4C-0968-114E-8224-81D27C7A4A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10DD3-DE06-084E-B841-4139C000C336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E7BA-1267-7A4E-882F-1F309CEF3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3FC905C3-EC7B-7149-955E-DB6F6CD0036F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AB499-F5DE-4BE5-BB26-90CC428051F7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46F5-5E66-AF44-BEAD-2A9C953D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BFBB2-B787-B940-A8DD-0613FEEBCFD9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43F6-80C4-9C4E-A873-CDDC4B1FD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6194A-97AC-2748-BF0B-F09E7706936C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8F83-2C7E-294A-B1BE-A5AAF6B15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EA2B0-DD06-974A-A1D3-A1A7973344A3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101-17A6-4047-AED3-7DF2FC561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6939B-07A1-0D40-9718-5A095FDD19CC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8479-619C-7145-AD11-60F9099EA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DE6A-A342-5B45-8E6D-BE591BCEE789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BC57-8884-AB40-A1D1-411F899FE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fld id="{0A2DA1F3-0B6A-AE4B-952F-BED91D7AC2C8}" type="datetime1">
              <a:rPr lang="en-US" smtClean="0"/>
              <a:pPr>
                <a:defRPr/>
              </a:pPr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AA15FFD-130F-5744-8BCB-6D5453BB6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  <p:sldLayoutId id="21474844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3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0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17795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NIHCM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U.S. Health Care Spending</dc:title>
  <dc:creator>Julie Schoenman</dc:creator>
  <cp:lastModifiedBy>Kirsten Wade</cp:lastModifiedBy>
  <cp:revision>640</cp:revision>
  <cp:lastPrinted>2014-11-25T15:44:03Z</cp:lastPrinted>
  <dcterms:created xsi:type="dcterms:W3CDTF">2011-08-12T13:51:59Z</dcterms:created>
  <dcterms:modified xsi:type="dcterms:W3CDTF">2016-06-09T17:40:48Z</dcterms:modified>
</cp:coreProperties>
</file>